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9900CC"/>
    <a:srgbClr val="0000FF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62A2B-B823-404A-9227-A35C2BF75947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9FA18-2A8D-4482-A0CD-2E2232B24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езимени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32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6" descr="1317833049_pravila-oblivanij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01122" cy="622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ABibik_Kids Paper Applique_el 1 (34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57760"/>
            <a:ext cx="9144000" cy="2422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976" y="5643578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Закаляться, обливаться</a:t>
            </a:r>
            <a:r>
              <a:rPr lang="ru-RU" dirty="0" smtClean="0"/>
              <a:t>,</a:t>
            </a:r>
            <a:endParaRPr lang="ru-RU" dirty="0"/>
          </a:p>
        </p:txBody>
      </p:sp>
    </p:spTree>
  </p:cSld>
  <p:clrMapOvr>
    <a:masterClrMapping/>
  </p:clrMapOvr>
  <p:transition advTm="435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8502616" cy="6181319"/>
          </a:xfrm>
          <a:prstGeom prst="rect">
            <a:avLst/>
          </a:prstGeom>
        </p:spPr>
      </p:pic>
      <p:pic>
        <p:nvPicPr>
          <p:cNvPr id="4" name="Рисунок 3" descr="3a25e2105ca769b1e49cab644b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215574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ABibik_Kids Paper Applique_el 1 (33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857760"/>
            <a:ext cx="9144000" cy="2357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5715016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Скушать </a:t>
            </a:r>
            <a:r>
              <a:rPr lang="ru-RU" sz="3600" dirty="0" err="1" smtClean="0">
                <a:solidFill>
                  <a:srgbClr val="0000FF"/>
                </a:solidFill>
              </a:rPr>
              <a:t>витаминчиков</a:t>
            </a:r>
            <a:r>
              <a:rPr lang="ru-RU" sz="3600" dirty="0" smtClean="0">
                <a:solidFill>
                  <a:srgbClr val="0000FF"/>
                </a:solidFill>
              </a:rPr>
              <a:t> 100 грамм.</a:t>
            </a:r>
            <a:endParaRPr lang="ru-RU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Tm="419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4" descr="goggl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856587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ABibik_Kids Paper Applique_el 1 (3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14884"/>
            <a:ext cx="9144000" cy="2565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5357826"/>
            <a:ext cx="764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Обязательно со спортом</a:t>
            </a:r>
          </a:p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Крепко-накрепко дружить</a:t>
            </a:r>
          </a:p>
        </p:txBody>
      </p:sp>
    </p:spTree>
  </p:cSld>
  <p:clrMapOvr>
    <a:masterClrMapping/>
  </p:clrMapOvr>
  <p:transition advTm="400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46222813_Subscription_XXL (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572560" cy="5715040"/>
          </a:xfrm>
          <a:prstGeom prst="rect">
            <a:avLst/>
          </a:prstGeom>
        </p:spPr>
      </p:pic>
      <p:pic>
        <p:nvPicPr>
          <p:cNvPr id="3" name="Рисунок 2" descr="ABibik_Kids Paper Applique_el 1 (36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14884"/>
            <a:ext cx="9144000" cy="24942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28794" y="5357826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Да зарядкой заниматься,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И здоровьем - дорожить</a:t>
            </a:r>
            <a:r>
              <a:rPr lang="ru-RU" dirty="0" smtClean="0"/>
              <a:t>!</a:t>
            </a:r>
          </a:p>
        </p:txBody>
      </p:sp>
    </p:spTree>
  </p:cSld>
  <p:clrMapOvr>
    <a:masterClrMapping/>
  </p:clrMapOvr>
  <p:transition advTm="407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465403" cy="5643602"/>
          </a:xfrm>
          <a:prstGeom prst="rect">
            <a:avLst/>
          </a:prstGeom>
        </p:spPr>
      </p:pic>
      <p:pic>
        <p:nvPicPr>
          <p:cNvPr id="3" name="Рисунок 2" descr="ABibik_Kids Paper Applique_el 1 (3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86322"/>
            <a:ext cx="9144000" cy="24942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4480" y="5572140"/>
            <a:ext cx="5967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Не ходить по мокрым лужам,</a:t>
            </a:r>
            <a:endParaRPr lang="ru-RU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429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3" descr="400_F_28340777_QHs1xMBq1ZrZvd287gDVtyigqfcypbT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290"/>
            <a:ext cx="7500990" cy="633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ABibik_Kids Paper Applique_el 1 (3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46"/>
            <a:ext cx="9144000" cy="2565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7356" y="5643578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600" dirty="0" smtClean="0">
                <a:solidFill>
                  <a:srgbClr val="FFFF00"/>
                </a:solidFill>
              </a:rPr>
              <a:t>И не кушать зимой снег</a:t>
            </a:r>
            <a:r>
              <a:rPr lang="ru-RU" dirty="0" smtClean="0">
                <a:solidFill>
                  <a:srgbClr val="FFFF00"/>
                </a:solidFill>
              </a:rPr>
              <a:t>,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443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Bibik_Kids Paper Applique_pp (1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3" y="357166"/>
            <a:ext cx="7519745" cy="6500834"/>
          </a:xfrm>
          <a:prstGeom prst="rect">
            <a:avLst/>
          </a:prstGeom>
        </p:spPr>
      </p:pic>
      <p:pic>
        <p:nvPicPr>
          <p:cNvPr id="7" name="Рисунок 6" descr="ABibik_Kids Paper Applique_pp (1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72008"/>
            <a:ext cx="9144000" cy="2285992"/>
          </a:xfrm>
          <a:prstGeom prst="rect">
            <a:avLst/>
          </a:prstGeom>
        </p:spPr>
      </p:pic>
      <p:pic>
        <p:nvPicPr>
          <p:cNvPr id="4" name="Рисунок 3" descr="ABibik_Kids Paper Applique_el 1 (33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00546"/>
            <a:ext cx="9144000" cy="23574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4414" y="5286388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 Одеваться, если стужа,</a:t>
            </a:r>
          </a:p>
        </p:txBody>
      </p:sp>
    </p:spTree>
  </p:cSld>
  <p:clrMapOvr>
    <a:masterClrMapping/>
  </p:clrMapOvr>
  <p:transition advTm="452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Bibik_Kids Paper Applique_pp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0166" y="5357826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 чеснок есть на обед!</a:t>
            </a:r>
          </a:p>
        </p:txBody>
      </p:sp>
      <p:pic>
        <p:nvPicPr>
          <p:cNvPr id="7" name="Рисунок 6" descr="Kids with bike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8604667" cy="5715040"/>
          </a:xfrm>
          <a:prstGeom prst="rect">
            <a:avLst/>
          </a:prstGeom>
        </p:spPr>
      </p:pic>
      <p:pic>
        <p:nvPicPr>
          <p:cNvPr id="4" name="Рисунок 3" descr="ABibik_Kids Paper Applique_el 1 (37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14884"/>
            <a:ext cx="9144000" cy="24942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71604" y="5286388"/>
            <a:ext cx="5500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Если солнышко пригреет-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Обязательно гулять!</a:t>
            </a:r>
          </a:p>
        </p:txBody>
      </p:sp>
    </p:spTree>
  </p:cSld>
  <p:clrMapOvr>
    <a:masterClrMapping/>
  </p:clrMapOvr>
  <p:transition advTm="424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14290"/>
            <a:ext cx="8215370" cy="6368383"/>
          </a:xfrm>
          <a:prstGeom prst="rect">
            <a:avLst/>
          </a:prstGeom>
        </p:spPr>
      </p:pic>
      <p:pic>
        <p:nvPicPr>
          <p:cNvPr id="3" name="Рисунок 2" descr="ABibik_Kids Paper Applique_el 1 (33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72008"/>
            <a:ext cx="9144000" cy="2714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4414" y="5214950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Не сидеть полдня в квартире,</a:t>
            </a:r>
          </a:p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А с друзьями мяч гонять.</a:t>
            </a:r>
          </a:p>
        </p:txBody>
      </p:sp>
    </p:spTree>
  </p:cSld>
  <p:clrMapOvr>
    <a:masterClrMapping/>
  </p:clrMapOvr>
  <p:transition advTm="478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9107388_Subscription_XL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8429652" cy="5620169"/>
          </a:xfrm>
          <a:prstGeom prst="rect">
            <a:avLst/>
          </a:prstGeom>
        </p:spPr>
      </p:pic>
      <p:pic>
        <p:nvPicPr>
          <p:cNvPr id="3" name="Рисунок 2" descr="ABibik_Kids Paper Applique_el 1 (36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46"/>
            <a:ext cx="9144000" cy="2643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4414" y="5357826"/>
            <a:ext cx="66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dirty="0" smtClean="0">
                <a:solidFill>
                  <a:srgbClr val="0000FF"/>
                </a:solidFill>
              </a:rPr>
              <a:t>Быть активным и подвижным,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Гигиену соблюдать!</a:t>
            </a:r>
          </a:p>
        </p:txBody>
      </p:sp>
    </p:spTree>
  </p:cSld>
  <p:clrMapOvr>
    <a:masterClrMapping/>
  </p:clrMapOvr>
  <p:transition advTm="424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ABibik_Kids Paper Applique_pp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8429652" cy="5642990"/>
          </a:xfrm>
          <a:prstGeom prst="rect">
            <a:avLst/>
          </a:prstGeom>
        </p:spPr>
      </p:pic>
      <p:pic>
        <p:nvPicPr>
          <p:cNvPr id="7" name="Рисунок 6" descr="ABibik_Kids Paper Applique_el 1 (3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46"/>
            <a:ext cx="9144000" cy="2494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34" y="5214950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Знают взрослые и дети,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Что главней всего на свете</a:t>
            </a:r>
          </a:p>
        </p:txBody>
      </p:sp>
    </p:spTree>
  </p:cSld>
  <p:clrMapOvr>
    <a:masterClrMapping/>
  </p:clrMapOvr>
  <p:transition advTm="405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572560" cy="6229346"/>
          </a:xfrm>
          <a:prstGeom prst="rect">
            <a:avLst/>
          </a:prstGeom>
        </p:spPr>
      </p:pic>
      <p:pic>
        <p:nvPicPr>
          <p:cNvPr id="3" name="Рисунок 2" descr="ABibik_Kids Paper Applique_el 1 (3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46"/>
            <a:ext cx="9144000" cy="2643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662" y="5286388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И тогда здоровье будет,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И не будете хворать!</a:t>
            </a:r>
          </a:p>
        </p:txBody>
      </p:sp>
    </p:spTree>
  </p:cSld>
  <p:clrMapOvr>
    <a:masterClrMapping/>
  </p:clrMapOvr>
  <p:transition advTm="439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Bibik_Kids Paper Applique_pp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ABibik_Kids Paper Applique_el 1 (3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2565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0232" y="2428868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214290"/>
            <a:ext cx="5786199" cy="1892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 smtClean="0">
                <a:solidFill>
                  <a:srgbClr val="0000FF"/>
                </a:solidFill>
              </a:rPr>
              <a:t>Использованные источники:</a:t>
            </a:r>
          </a:p>
          <a:p>
            <a:pPr>
              <a:spcBef>
                <a:spcPct val="50000"/>
              </a:spcBef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42984"/>
            <a:ext cx="9501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Стихотворение «Что такое </a:t>
            </a:r>
            <a:r>
              <a:rPr lang="ru-RU" sz="3600" dirty="0" err="1" smtClean="0">
                <a:solidFill>
                  <a:srgbClr val="FF0000"/>
                </a:solidFill>
              </a:rPr>
              <a:t>зоровье</a:t>
            </a:r>
            <a:r>
              <a:rPr lang="ru-RU" sz="3600" dirty="0" smtClean="0">
                <a:solidFill>
                  <a:srgbClr val="FF0000"/>
                </a:solidFill>
              </a:rPr>
              <a:t>?»  автор </a:t>
            </a:r>
            <a:r>
              <a:rPr lang="ru-RU" sz="3600" dirty="0" err="1" smtClean="0">
                <a:solidFill>
                  <a:srgbClr val="FF0000"/>
                </a:solidFill>
              </a:rPr>
              <a:t>Селезов</a:t>
            </a:r>
            <a:r>
              <a:rPr lang="ru-RU" sz="3600" dirty="0" smtClean="0">
                <a:solidFill>
                  <a:srgbClr val="FF0000"/>
                </a:solidFill>
              </a:rPr>
              <a:t> Павел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2571744"/>
            <a:ext cx="4143404" cy="4143404"/>
          </a:xfrm>
          <a:prstGeom prst="rect">
            <a:avLst/>
          </a:prstGeom>
        </p:spPr>
      </p:pic>
    </p:spTree>
  </p:cSld>
  <p:clrMapOvr>
    <a:masterClrMapping/>
  </p:clrMapOvr>
  <p:transition advTm="248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ABibik_Kids Paper Applique_el 1 (34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857760"/>
            <a:ext cx="9144000" cy="2422794"/>
          </a:xfrm>
          <a:prstGeom prst="rect">
            <a:avLst/>
          </a:prstGeom>
        </p:spPr>
      </p:pic>
      <p:pic>
        <p:nvPicPr>
          <p:cNvPr id="4" name="Рисунок 3" descr="21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-3500486"/>
            <a:ext cx="6215106" cy="8989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538" y="5643578"/>
            <a:ext cx="721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Будьте здоровы!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463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Bibik_Kids Paper Applique_pp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ru-RU" sz="3200" dirty="0"/>
          </a:p>
        </p:txBody>
      </p:sp>
      <p:pic>
        <p:nvPicPr>
          <p:cNvPr id="8" name="Рисунок 7" descr="Kids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290"/>
            <a:ext cx="7929618" cy="6102604"/>
          </a:xfrm>
          <a:prstGeom prst="rect">
            <a:avLst/>
          </a:prstGeom>
        </p:spPr>
      </p:pic>
      <p:pic>
        <p:nvPicPr>
          <p:cNvPr id="4" name="Рисунок 3" descr="ABibik_Kids Paper Applique_el 1 (37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72008"/>
            <a:ext cx="9144000" cy="2494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5214950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Быть здоровым и опрятным-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Это всем вокруг приятно.</a:t>
            </a:r>
          </a:p>
        </p:txBody>
      </p:sp>
    </p:spTree>
  </p:cSld>
  <p:clrMapOvr>
    <a:masterClrMapping/>
  </p:clrMapOvr>
  <p:transition advTm="402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Kids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8520493" cy="5703801"/>
          </a:xfrm>
          <a:prstGeom prst="rect">
            <a:avLst/>
          </a:prstGeom>
        </p:spPr>
      </p:pic>
      <p:pic>
        <p:nvPicPr>
          <p:cNvPr id="3" name="Рисунок 2" descr="ABibik_Kids Paper Applique_el 1 (3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86322"/>
            <a:ext cx="9144000" cy="2494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910" y="5357826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Если ты здоров всегда,</a:t>
            </a:r>
          </a:p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Все проблемы - ерунда!</a:t>
            </a:r>
          </a:p>
        </p:txBody>
      </p:sp>
    </p:spTree>
  </p:cSld>
  <p:clrMapOvr>
    <a:masterClrMapping/>
  </p:clrMapOvr>
  <p:transition advTm="407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8627209" cy="5775239"/>
          </a:xfrm>
          <a:prstGeom prst="rect">
            <a:avLst/>
          </a:prstGeom>
        </p:spPr>
      </p:pic>
      <p:pic>
        <p:nvPicPr>
          <p:cNvPr id="3" name="Рисунок 2" descr="ABibik_Kids Paper Applique_el 1 (34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46"/>
            <a:ext cx="9144000" cy="249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538" y="5214950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Настроение и силы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Не покинут никогда!</a:t>
            </a:r>
          </a:p>
        </p:txBody>
      </p:sp>
    </p:spTree>
  </p:cSld>
  <p:clrMapOvr>
    <a:masterClrMapping/>
  </p:clrMapOvr>
  <p:transition advTm="407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Fotolia_46302096_Subscription_X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8358246" cy="6227999"/>
          </a:xfrm>
          <a:prstGeom prst="rect">
            <a:avLst/>
          </a:prstGeom>
        </p:spPr>
      </p:pic>
      <p:pic>
        <p:nvPicPr>
          <p:cNvPr id="3" name="Рисунок 2" descr="ABibik_Kids Paper Applique_el 1 (36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86322"/>
            <a:ext cx="9144000" cy="2494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0232" y="5429264"/>
            <a:ext cx="600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Ведь здоровье-это клад: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Бодрый дух и ясный взгляд!</a:t>
            </a:r>
          </a:p>
        </p:txBody>
      </p:sp>
    </p:spTree>
  </p:cSld>
  <p:clrMapOvr>
    <a:masterClrMapping/>
  </p:clrMapOvr>
  <p:transition advTm="429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5" descr="http://greenrecept.ru/uploads/posts/2011-01/1295991225_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1"/>
            <a:ext cx="8358246" cy="625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ABibik_Kids Paper Applique_el 1 (3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46"/>
            <a:ext cx="9144000" cy="2494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5918" y="5214950"/>
            <a:ext cx="5929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А  коль нет у вас здоровья-</a:t>
            </a:r>
          </a:p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То «</a:t>
            </a:r>
            <a:r>
              <a:rPr lang="ru-RU" sz="3600" dirty="0" err="1" smtClean="0">
                <a:solidFill>
                  <a:srgbClr val="9900CC"/>
                </a:solidFill>
              </a:rPr>
              <a:t>бацилы</a:t>
            </a:r>
            <a:r>
              <a:rPr lang="ru-RU" sz="3600" dirty="0" smtClean="0">
                <a:solidFill>
                  <a:srgbClr val="9900CC"/>
                </a:solidFill>
              </a:rPr>
              <a:t>» утомят!</a:t>
            </a:r>
          </a:p>
        </p:txBody>
      </p:sp>
    </p:spTree>
  </p:cSld>
  <p:clrMapOvr>
    <a:masterClrMapping/>
  </p:clrMapOvr>
  <p:transition advTm="441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Bibik_Kids Paper Applique_pp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kids on the beach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572528" cy="5715019"/>
          </a:xfrm>
          <a:prstGeom prst="rect">
            <a:avLst/>
          </a:prstGeom>
        </p:spPr>
      </p:pic>
      <p:pic>
        <p:nvPicPr>
          <p:cNvPr id="5" name="Рисунок 4" descr="ABibik_Kids Paper Applique_el 1 (37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86322"/>
            <a:ext cx="9144000" cy="24942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429264"/>
            <a:ext cx="9286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Чтоб болезни стороною обходили нас всегда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Нужно личною судьбою заниматься иногда.</a:t>
            </a:r>
          </a:p>
        </p:txBody>
      </p:sp>
    </p:spTree>
  </p:cSld>
  <p:clrMapOvr>
    <a:masterClrMapping/>
  </p:clrMapOvr>
  <p:transition advTm="439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ibik_Kids Paper Applique_pp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5572140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3" descr="4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371500" cy="59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ABibik_Kids Paper Applique_el 1 (3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46"/>
            <a:ext cx="9144000" cy="24942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1604" y="5214950"/>
            <a:ext cx="5786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Зубы чистить, не лениться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По утрам и вечерам,</a:t>
            </a:r>
          </a:p>
        </p:txBody>
      </p:sp>
    </p:spTree>
  </p:cSld>
  <p:clrMapOvr>
    <a:masterClrMapping/>
  </p:clrMapOvr>
  <p:transition advTm="421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180</Words>
  <Application>Microsoft Office PowerPoint</Application>
  <PresentationFormat>Экран (4:3)</PresentationFormat>
  <Paragraphs>38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неотон</dc:creator>
  <cp:lastModifiedBy>Neoton</cp:lastModifiedBy>
  <cp:revision>26</cp:revision>
  <dcterms:created xsi:type="dcterms:W3CDTF">2013-06-18T14:20:16Z</dcterms:created>
  <dcterms:modified xsi:type="dcterms:W3CDTF">2015-05-14T10:38:57Z</dcterms:modified>
</cp:coreProperties>
</file>