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7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pdb/964669/92f76212-33bf-4c75-bb36-d3db5699006d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429684" cy="62865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571480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dirty="0" smtClean="0">
                <a:solidFill>
                  <a:schemeClr val="bg1"/>
                </a:solidFill>
                <a:latin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b="1" kern="14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b="1" kern="1400" dirty="0" smtClean="0">
                <a:solidFill>
                  <a:schemeClr val="bg1"/>
                </a:solidFill>
                <a:latin typeface="Times New Roman" pitchFamily="18" charset="0"/>
              </a:rPr>
              <a:t>«Детский сад №39 «Гнездышко» комбинированного  вида» </a:t>
            </a:r>
            <a:r>
              <a:rPr lang="ru-RU" kern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ru-RU" kern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928934"/>
            <a:ext cx="61965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Лесная газета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4071942"/>
            <a:ext cx="7929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kern="14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r"/>
            <a:r>
              <a:rPr lang="ru-RU" b="1" kern="1400" dirty="0" smtClean="0">
                <a:solidFill>
                  <a:schemeClr val="bg1"/>
                </a:solidFill>
                <a:latin typeface="Times New Roman" pitchFamily="18" charset="0"/>
              </a:rPr>
              <a:t>Воспитатели: Малкова Е.С.</a:t>
            </a:r>
          </a:p>
          <a:p>
            <a:pPr algn="r"/>
            <a:r>
              <a:rPr lang="ru-RU" b="1" kern="1400" dirty="0" err="1" smtClean="0">
                <a:solidFill>
                  <a:schemeClr val="bg1"/>
                </a:solidFill>
                <a:latin typeface="Times New Roman" pitchFamily="18" charset="0"/>
              </a:rPr>
              <a:t>Озорнина</a:t>
            </a:r>
            <a:r>
              <a:rPr lang="ru-RU" b="1" kern="1400" dirty="0" smtClean="0">
                <a:solidFill>
                  <a:schemeClr val="bg1"/>
                </a:solidFill>
                <a:latin typeface="Times New Roman" pitchFamily="18" charset="0"/>
              </a:rPr>
              <a:t> Н.В.</a:t>
            </a:r>
          </a:p>
          <a:p>
            <a:endParaRPr lang="ru-RU" kern="1400" dirty="0" smtClean="0">
              <a:latin typeface="Times New Roman" pitchFamily="18" charset="0"/>
            </a:endParaRPr>
          </a:p>
          <a:p>
            <a:endParaRPr lang="ru-RU" kern="1400" dirty="0" smtClean="0">
              <a:latin typeface="Times New Roman" pitchFamily="18" charset="0"/>
            </a:endParaRPr>
          </a:p>
          <a:p>
            <a:r>
              <a:rPr lang="ru-RU" dirty="0" smtClean="0"/>
              <a:t>    </a:t>
            </a:r>
          </a:p>
          <a:p>
            <a:endParaRPr lang="ru-RU" kern="1400" dirty="0" smtClean="0">
              <a:latin typeface="Times New Roman" pitchFamily="18" charset="0"/>
            </a:endParaRPr>
          </a:p>
          <a:p>
            <a:pPr algn="ctr"/>
            <a:r>
              <a:rPr lang="ru-RU" kern="1400" dirty="0" smtClean="0">
                <a:latin typeface="Times New Roman" pitchFamily="18" charset="0"/>
              </a:rPr>
              <a:t>                                      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tatic.wixstatic.com/media/6c815a_14f280ba94af42c08dd912f069e11f78~mv2.jpg/v1/fill/w_1200,h_857,al_c,q_90/fi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000527" cy="2877463"/>
          </a:xfrm>
          <a:prstGeom prst="rect">
            <a:avLst/>
          </a:prstGeom>
          <a:noFill/>
        </p:spPr>
      </p:pic>
      <p:pic>
        <p:nvPicPr>
          <p:cNvPr id="25604" name="Picture 4" descr="https://i05.fotocdn.net/s124/114840b219e01331/public_pin_l/28359392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428999"/>
            <a:ext cx="3929090" cy="3000397"/>
          </a:xfrm>
          <a:prstGeom prst="rect">
            <a:avLst/>
          </a:prstGeom>
          <a:noFill/>
        </p:spPr>
      </p:pic>
      <p:pic>
        <p:nvPicPr>
          <p:cNvPr id="25606" name="Picture 6" descr="https://avatars.mds.yandex.net/get-pdb/1534889/6fa0c277-cddc-40a3-930b-95402cadad7c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28"/>
            <a:ext cx="4214842" cy="2857520"/>
          </a:xfrm>
          <a:prstGeom prst="rect">
            <a:avLst/>
          </a:prstGeom>
          <a:noFill/>
        </p:spPr>
      </p:pic>
      <p:pic>
        <p:nvPicPr>
          <p:cNvPr id="25608" name="Picture 8" descr="https://c.pxhere.com/photos/97/34/arctium_tomentosum_downy_burdock_woolly_burdock_burdock_plant_wildflower_prickly_botany-710754.jpg!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86124"/>
            <a:ext cx="4343360" cy="32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axmedia.by/upload/medialibrary/efa/efa3f027d44cc2b28009e631a00e93c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2" cy="6375842"/>
          </a:xfrm>
          <a:prstGeom prst="rect">
            <a:avLst/>
          </a:prstGeom>
          <a:noFill/>
        </p:spPr>
      </p:pic>
      <p:pic>
        <p:nvPicPr>
          <p:cNvPr id="23556" name="Picture 4" descr="https://nature.baikal.ru/phs/norm/59/59636.jpg?13424477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214818"/>
            <a:ext cx="3333741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get-pdb/163339/0da3c372-7470-4e15-ab71-4d5058e61ecf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2643206" cy="2285992"/>
          </a:xfrm>
          <a:prstGeom prst="rect">
            <a:avLst/>
          </a:prstGeom>
          <a:noFill/>
        </p:spPr>
      </p:pic>
      <p:pic>
        <p:nvPicPr>
          <p:cNvPr id="12292" name="Picture 4" descr="https://s1.1zoom.ru/big3/528/Foxes_Snow_449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042780" cy="2071678"/>
          </a:xfrm>
          <a:prstGeom prst="rect">
            <a:avLst/>
          </a:prstGeom>
          <a:noFill/>
        </p:spPr>
      </p:pic>
      <p:pic>
        <p:nvPicPr>
          <p:cNvPr id="12294" name="Picture 6" descr="https://avatars.mds.yandex.net/get-pdb/903199/1e3e93eb-d658-42ec-b12b-58ee06c04976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285992"/>
            <a:ext cx="2928958" cy="2239896"/>
          </a:xfrm>
          <a:prstGeom prst="rect">
            <a:avLst/>
          </a:prstGeom>
          <a:noFill/>
        </p:spPr>
      </p:pic>
      <p:pic>
        <p:nvPicPr>
          <p:cNvPr id="12296" name="Picture 8" descr="https://avatars.mds.yandex.net/get-pdb/211794/e73ea45f-6e58-4165-b944-dc27796ecdc8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72008"/>
            <a:ext cx="3047989" cy="2285992"/>
          </a:xfrm>
          <a:prstGeom prst="rect">
            <a:avLst/>
          </a:prstGeom>
          <a:noFill/>
        </p:spPr>
      </p:pic>
      <p:pic>
        <p:nvPicPr>
          <p:cNvPr id="12298" name="Picture 10" descr="https://avatars.mds.yandex.net/get-pdb/881477/c6e8f1d3-6360-4f4e-ac98-f2d8b4c24e15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2428868"/>
            <a:ext cx="2882733" cy="2000264"/>
          </a:xfrm>
          <a:prstGeom prst="rect">
            <a:avLst/>
          </a:prstGeom>
          <a:noFill/>
        </p:spPr>
      </p:pic>
      <p:pic>
        <p:nvPicPr>
          <p:cNvPr id="12300" name="Picture 12" descr="https://im0-tub-ru.yandex.net/i?id=8b3963ce6c15a11467fef6957049575a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572008"/>
            <a:ext cx="3371797" cy="2107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cf2.ppt-online.org/files2/slide/a/a3txSz6uQwJP4AkplqLjoT5cGvRV2hDBse9Y8HW7Zy/slide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21" y="285728"/>
            <a:ext cx="8420247" cy="6306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esnoytur.ru/kyst/kust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s://zdravbud.net/storage/img/shipovnik-polza-i-vred-shipovn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28"/>
            <a:ext cx="4179123" cy="2786082"/>
          </a:xfrm>
          <a:prstGeom prst="rect">
            <a:avLst/>
          </a:prstGeom>
          <a:noFill/>
        </p:spPr>
      </p:pic>
      <p:pic>
        <p:nvPicPr>
          <p:cNvPr id="29704" name="Picture 8" descr="http://xn----7sbghwaelqkfelvx3l.xn--p1ai/images/formirovka/raspberry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357562"/>
            <a:ext cx="4286280" cy="3286124"/>
          </a:xfrm>
          <a:prstGeom prst="rect">
            <a:avLst/>
          </a:prstGeom>
          <a:noFill/>
        </p:spPr>
      </p:pic>
      <p:pic>
        <p:nvPicPr>
          <p:cNvPr id="29706" name="Picture 10" descr="https://marusin-sad.com/img/work/nomencl/2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4143404" cy="2786082"/>
          </a:xfrm>
          <a:prstGeom prst="rect">
            <a:avLst/>
          </a:prstGeom>
          <a:noFill/>
        </p:spPr>
      </p:pic>
      <p:pic>
        <p:nvPicPr>
          <p:cNvPr id="29708" name="Picture 12" descr="https://avatars.mds.yandex.net/get-pdb/1707672/02a76336-fc27-4cf5-b653-399d65fb1cb3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286124"/>
            <a:ext cx="400052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vokrugsveta.ua/wp-content/uploads/2017/04/shutterstock_404934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572559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tokkoro.com/picsup/1059944-t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85728"/>
            <a:ext cx="864399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avatars.mds.yandex.net/get-pdb/214107/3824ca30-975b-4e85-a869-e30159ddeb1e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.artfile.me/wallpaper/03-11-2017/1920x1200/priroda-les-berezy-roscha-1258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5072097" cy="3133290"/>
          </a:xfrm>
          <a:prstGeom prst="rect">
            <a:avLst/>
          </a:prstGeom>
          <a:noFill/>
        </p:spPr>
      </p:pic>
      <p:pic>
        <p:nvPicPr>
          <p:cNvPr id="33796" name="Picture 4" descr="http://saintless.city/wp-content/uploads/2017/10/0_ce754_b655ae98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3314"/>
            <a:ext cx="4000528" cy="2844374"/>
          </a:xfrm>
          <a:prstGeom prst="rect">
            <a:avLst/>
          </a:prstGeom>
          <a:noFill/>
        </p:spPr>
      </p:pic>
      <p:pic>
        <p:nvPicPr>
          <p:cNvPr id="33798" name="Picture 6" descr="https://avatars.mds.yandex.net/get-zen_doc/1922981/pub_5dbd67cb1febd400b1f3377a_5dbd69479c944600aeb22261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00108"/>
            <a:ext cx="4334104" cy="4733908"/>
          </a:xfrm>
          <a:prstGeom prst="rect">
            <a:avLst/>
          </a:prstGeom>
          <a:noFill/>
        </p:spPr>
      </p:pic>
      <p:pic>
        <p:nvPicPr>
          <p:cNvPr id="33800" name="Picture 8" descr="http://www.altzapovednik.ru/info/publikatcii/zametki-dendrologa/osina/%D0%9B%D0%B8%D1%81%D1%82%20%D0%BC%D0%BE%D0%BB%D0%BE%D0%B4%D0%BE%D0%B9%20%D0%BE%D1%81%D0%B8%D0%BD%D1%8B_%20%D0%A4%D0%BE%D1%82%D0%BE%20%D0%9C_%20%D0%A1%D0%B0%D1%85%D0%BD%D0%B5%D0%B2%D0%B8%D1%87_.as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429000"/>
            <a:ext cx="2053842" cy="2738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1zoom.ru/big2/45/226646-svet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477309" cy="63579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00562" y="928670"/>
            <a:ext cx="39290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Здравствуй, лес, дремучий лес,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Полный сказок и чудес.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о чем шумишь листвою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Ночью темной, грозовою?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Ты нам шепчешь на заре,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Весь в росе, как в серебре.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в глуши твоей таится?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за зверь? Какая птица?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открой, не утаи: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же видишь - мы свои!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С. 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Погореловский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avatars.mds.yandex.net/get-pdb/401063/6e3b60e0-0eb9-41a8-b14d-1769b2366eab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679207" cy="6238943"/>
          </a:xfrm>
          <a:prstGeom prst="rect">
            <a:avLst/>
          </a:prstGeom>
          <a:noFill/>
        </p:spPr>
      </p:pic>
      <p:pic>
        <p:nvPicPr>
          <p:cNvPr id="34822" name="Picture 6" descr="https://avatars.mds.yandex.net/get-pdb/1664653/9a45a08c-cf9f-4ae5-8f68-356e21f10329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786214" cy="6286520"/>
          </a:xfrm>
          <a:prstGeom prst="rect">
            <a:avLst/>
          </a:prstGeom>
          <a:noFill/>
        </p:spPr>
      </p:pic>
      <p:pic>
        <p:nvPicPr>
          <p:cNvPr id="34824" name="Picture 8" descr="https://tv.ua/i/93/30/34/933034/242487edc86052e2523a1e5343c2e914-resize_crop_1Xquality_100Xallow_enlarge_0Xw_1200Xh_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000636"/>
            <a:ext cx="2448294" cy="1660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drasler.ru/wp-content/uploads/2019/07/%D0%9A%D0%B0%D1%80%D1%82%D0%B8%D0%BD%D0%BA%D0%B0-%D0%B4%D0%BB%D1%8F-%D0%B4%D0%B5%D1%82%D0%B5%D0%B9-%D0%B4%D1%8F%D1%82%D0%B5%D0%BB-%D0%BD%D0%B0-%D0%B4%D0%B5%D1%80%D0%B5%D0%B2%D0%B5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14290"/>
            <a:ext cx="4286240" cy="642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fhd.multiurok.ru/b/5/5/b55f1694b899ef55f359895bd542a2ec6744a6f9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14290"/>
            <a:ext cx="8572559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1zoom.ru/big2/45/226646-svet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477309" cy="6357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786058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vatars.mds.yandex.net/get-pdb/25978/7bb0e335-059c-47b9-8ac1-621d9c6ece16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28087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AutoShape 4" descr="https://image.shutterstock.com/image-vector/cartoon-yellow-multi-storey-building-260nw-14586677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https://image.shutterstock.com/image-vector/cartoon-yellow-multi-storey-building-260nw-14586677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07249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ds05.infourok.ru/uploads/ex/122d/00009ae4-0143b018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32"/>
            <a:ext cx="9001156" cy="6750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bs.twimg.com/media/EK7xFKgXkAIxIj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8756461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avatars.mds.yandex.net/get-pdb/2059105/8a3489a8-2a97-4322-867c-3f870a29685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656649" cy="5756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avatars.mds.yandex.net/get-pdb/1386308/e0c33d09-b3c6-43d1-a65d-43caca53ac3a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86" y="428604"/>
            <a:ext cx="9042414" cy="5651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avatars.mds.yandex.net/get-pdb/211794/6e404a50-3397-4372-bfed-69526d93ba2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14842" cy="2857520"/>
          </a:xfrm>
          <a:prstGeom prst="rect">
            <a:avLst/>
          </a:prstGeom>
          <a:noFill/>
        </p:spPr>
      </p:pic>
      <p:pic>
        <p:nvPicPr>
          <p:cNvPr id="22532" name="Picture 4" descr="https://avatars.mds.yandex.net/get-pdb/1221543/fec4cc62-6dab-4453-9c57-414022564fcc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4214841" cy="3286148"/>
          </a:xfrm>
          <a:prstGeom prst="rect">
            <a:avLst/>
          </a:prstGeom>
          <a:noFill/>
        </p:spPr>
      </p:pic>
      <p:pic>
        <p:nvPicPr>
          <p:cNvPr id="22534" name="Picture 6" descr="https://avatars.mds.yandex.net/get-pdb/1366829/60ca77cd-7054-4f99-85e8-cb289bb5e7c8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85728"/>
            <a:ext cx="4286280" cy="2786082"/>
          </a:xfrm>
          <a:prstGeom prst="rect">
            <a:avLst/>
          </a:prstGeom>
          <a:noFill/>
        </p:spPr>
      </p:pic>
      <p:pic>
        <p:nvPicPr>
          <p:cNvPr id="22536" name="Picture 8" descr="https://s2.best-wallpaper.net/wallpaper/1920x1200/1806/Forest-wildflowers-trees-moss_1920x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357562"/>
            <a:ext cx="4214841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43</Words>
  <PresentationFormat>Экран (4:3)</PresentationFormat>
  <Paragraphs>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Ленка</dc:creator>
  <cp:lastModifiedBy>Пользователь Windows</cp:lastModifiedBy>
  <cp:revision>15</cp:revision>
  <dcterms:created xsi:type="dcterms:W3CDTF">2020-03-18T03:42:19Z</dcterms:created>
  <dcterms:modified xsi:type="dcterms:W3CDTF">2020-03-19T17:04:42Z</dcterms:modified>
</cp:coreProperties>
</file>